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511" r:id="rId3"/>
    <p:sldId id="512" r:id="rId4"/>
    <p:sldId id="513" r:id="rId5"/>
    <p:sldId id="540" r:id="rId6"/>
    <p:sldId id="528" r:id="rId7"/>
    <p:sldId id="465" r:id="rId8"/>
    <p:sldId id="504" r:id="rId9"/>
    <p:sldId id="538" r:id="rId10"/>
    <p:sldId id="462" r:id="rId11"/>
    <p:sldId id="541" r:id="rId12"/>
    <p:sldId id="520" r:id="rId13"/>
    <p:sldId id="517" r:id="rId14"/>
    <p:sldId id="522" r:id="rId15"/>
    <p:sldId id="534" r:id="rId16"/>
    <p:sldId id="539" r:id="rId17"/>
    <p:sldId id="506" r:id="rId18"/>
    <p:sldId id="515" r:id="rId19"/>
    <p:sldId id="521" r:id="rId20"/>
    <p:sldId id="533" r:id="rId21"/>
    <p:sldId id="519" r:id="rId22"/>
    <p:sldId id="537" r:id="rId23"/>
    <p:sldId id="516" r:id="rId24"/>
    <p:sldId id="523" r:id="rId25"/>
    <p:sldId id="535" r:id="rId26"/>
    <p:sldId id="542" r:id="rId27"/>
    <p:sldId id="536" r:id="rId28"/>
    <p:sldId id="530" r:id="rId29"/>
    <p:sldId id="527" r:id="rId30"/>
    <p:sldId id="531" r:id="rId31"/>
    <p:sldId id="532" r:id="rId3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68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3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278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23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1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7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2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89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89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96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89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0478-ED36-48D8-A07A-295CF7EF5D96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1D1F-25A6-4548-8DF7-7227FC1927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75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8157" y="2597426"/>
            <a:ext cx="7951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תיק עיתונות מאי 2018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he-IL" sz="4800" dirty="0" err="1"/>
              <a:t>אקדמא</a:t>
            </a:r>
            <a:endParaRPr lang="he-IL" sz="48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01A8DDE2-ACC0-403D-AEE6-B98E83B58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C9AFD45-C421-4EA2-961D-277932C6E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1678574C-A09D-4BFA-950F-6D6CDFF25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97" y="276905"/>
            <a:ext cx="5010849" cy="49536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CC22D869-84A6-43A7-8075-8F9280335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276904"/>
            <a:ext cx="4792391" cy="56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0E105120-34AC-46A5-8090-44B53C152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32" y="2264898"/>
            <a:ext cx="6345309" cy="19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72183" y="325550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כאן דרום אשדוד</a:t>
            </a:r>
            <a:endParaRPr lang="en-US" sz="2000" dirty="0">
              <a:cs typeface="+mn-cs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74409DC1-6626-4093-933F-BF3D4C4B8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7EEBBABC-2A7B-464C-9C7C-BEF3BF1D6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76BC7FE6-B18D-4B1D-BBDC-F8E3CB747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13" y="847958"/>
            <a:ext cx="8240275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29FB7965-36C6-4097-A63B-76B59AFA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05" y="329190"/>
            <a:ext cx="5887377" cy="40458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11E21172-88C2-4EA3-A77E-0CCAE32FC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8" y="3936602"/>
            <a:ext cx="7191288" cy="27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E856E3EC-EBBB-46DC-9510-04E6235C9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4" y="454462"/>
            <a:ext cx="5881735" cy="412557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87CB59E-3AD6-4350-9371-437675DF9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4580039"/>
            <a:ext cx="6691684" cy="19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72183" y="325550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אונליין</a:t>
            </a:r>
            <a:endParaRPr lang="en-US" sz="2000" dirty="0">
              <a:cs typeface="+mn-cs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74409DC1-6626-4093-933F-BF3D4C4B8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7EEBBABC-2A7B-464C-9C7C-BEF3BF1D6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D3EDA016-0D07-4797-ABDC-008D397C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93" y="1461139"/>
            <a:ext cx="5231210" cy="488818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DD0A72C4-6ABF-4C37-A128-9B94FE008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3" y="2583229"/>
            <a:ext cx="5686562" cy="29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345382DE-B6F7-4ECE-AD3B-88BB6E8DD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71648FDE-B689-4B03-9405-7BEDA396C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AC33D7B2-250F-4385-95C2-5F9919E82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12" y="1495254"/>
            <a:ext cx="5703400" cy="52150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C18B6BAC-5F4A-4748-9D8A-D2FD2326A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8" y="1863370"/>
            <a:ext cx="5703401" cy="40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2033" y="2598003"/>
            <a:ext cx="79513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למה חשוב לשלב מוזיקה?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he-IL" sz="4800" dirty="0"/>
              <a:t>רגע לפני קונצרט הסיום של החינוך המוזיקלי בבתי הספר היסודיים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4D87DB3A-57A1-4655-90F4-F5CBBFC74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27ECD2EE-7D9F-439C-92E3-29ECB78B2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נט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AF268FD3-E2D3-4F4E-B4E8-8DCAFFD89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37FDBC3A-4892-4D08-91F7-CD90D9A54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837AE06E-24F0-4067-9BC8-59E994D91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3433"/>
            <a:ext cx="5220429" cy="48393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31232BB6-E4B7-4936-9FE8-A9F251EE0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0" y="639609"/>
            <a:ext cx="5058481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5AF457E4-5315-4748-B0CF-E12AF98D0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21" y="288638"/>
            <a:ext cx="5068007" cy="585869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79FDBB9B-6EFC-48CA-84B9-75892E732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8" y="1763100"/>
            <a:ext cx="5010849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מוזיקה ילדים והקסם שביניהם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סיקור קונצרט סיום בתי ספר יסודיים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9BBC30C5-11B9-43EF-A533-1AD17A218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F6BCDEFE-668F-4E56-AFB2-F4A159477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כאן דרום אשדוד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AF268FD3-E2D3-4F4E-B4E8-8DCAFFD89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37FDBC3A-4892-4D08-91F7-CD90D9A54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05EE5223-9E17-4C39-9D61-340B1DE88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11" y="1148083"/>
            <a:ext cx="7459684" cy="53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39FAB416-E137-4F8A-AFD1-3BA762130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57" y="604443"/>
            <a:ext cx="8316486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A49259C-5D48-4A86-9227-D29C5A770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99254BC1-41AB-431D-A3EC-7367FB593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1A7F15C4-5CA1-4380-9FCA-20479E2A2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15" y="452022"/>
            <a:ext cx="820217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018B116A-C502-43F1-B089-9DA8CBD69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0D06CF6F-9747-4E8D-B2D4-F073F6136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7C670633-3079-4171-A644-F28887947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99" y="1876208"/>
            <a:ext cx="824980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2033" y="2644170"/>
            <a:ext cx="7951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מיכאל </a:t>
            </a:r>
            <a:r>
              <a:rPr lang="he-IL" sz="4800" dirty="0" err="1"/>
              <a:t>דוליצקי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he-IL" sz="4800" dirty="0"/>
              <a:t>ראיון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4D87DB3A-57A1-4655-90F4-F5CBBFC74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27ECD2EE-7D9F-439C-92E3-29ECB78B2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השבוע באשדוד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339CC5AB-BAB8-4BF9-9581-8CFC6393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DA77CEA-9F87-4818-B508-8B71215E7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A540B56E-840D-4FF3-8AF7-9CF6DB3F9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91" y="906781"/>
            <a:ext cx="4063120" cy="58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10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339CC5AB-BAB8-4BF9-9581-8CFC6393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DA77CEA-9F87-4818-B508-8B71215E7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2DED35F3-DD38-43D3-9671-98D57DB24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95" y="1053855"/>
            <a:ext cx="5097216" cy="527207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60A59CCF-2654-45BD-8B4D-82AA9A693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2" y="895484"/>
            <a:ext cx="4682706" cy="50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0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8CABBD7-03D9-4DAF-AEEC-D93084BAA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3542DB63-32BD-462A-A999-67775FC3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1D787CF-F7A5-466D-8CBB-2A6FA38AB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76" y="668188"/>
            <a:ext cx="5430008" cy="503942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E121E7C-1084-42A2-A34C-8123AE1B4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9" y="3187902"/>
            <a:ext cx="4907354" cy="18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אונליין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339CC5AB-BAB8-4BF9-9581-8CFC6393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DA77CEA-9F87-4818-B508-8B71215E7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40AA0D6-B166-4E30-B3BB-3D5CE8152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32" y="1229422"/>
            <a:ext cx="5534502" cy="512147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BE13F533-3BF3-4C3B-A560-4B402C17F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3" y="1646884"/>
            <a:ext cx="5209076" cy="42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9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8CABBD7-03D9-4DAF-AEEC-D93084BAA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3542DB63-32BD-462A-A999-67775FC3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52DF558B-29B7-4B7D-93CF-80C66DF8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6" y="1390684"/>
            <a:ext cx="5526552" cy="516757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7CE4ED9B-8F23-45C3-9A8E-0BC120C45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" y="3080296"/>
            <a:ext cx="5182346" cy="23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9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11207285-2657-48C0-BE57-98965E15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670" y="296565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נט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FBB66CC7-FDF0-4A05-94F5-474E70AF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FC699FC1-5BD5-4F06-B67A-0921CBF02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D3A58FBC-F3BA-4004-B47F-C6ED71E00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44" y="848138"/>
            <a:ext cx="4670015" cy="55667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593148AD-A84C-4B0D-B20D-017E029DF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30" y="1328265"/>
            <a:ext cx="4519688" cy="5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0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FE50D7EC-4C20-4A2A-BC8C-2551D087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211" y="507099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נט</a:t>
            </a:r>
            <a:endParaRPr lang="en-US" sz="2000" dirty="0">
              <a:cs typeface="+mn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339CC5AB-BAB8-4BF9-9581-8CFC6393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DA77CEA-9F87-4818-B508-8B71215E7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0980E163-3210-4B02-9641-203953831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41" y="1113092"/>
            <a:ext cx="4977314" cy="523780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ABF81116-FF7C-4A05-8066-FDB27841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5" y="430847"/>
            <a:ext cx="4977314" cy="54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8CABBD7-03D9-4DAF-AEEC-D93084BAA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3542DB63-32BD-462A-A999-67775FC3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F951BFF-BCE2-4204-9180-01ADAC554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77" y="346018"/>
            <a:ext cx="4203642" cy="46620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A0B3D743-19FC-4DF2-8A9D-5379B32D8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0" y="816487"/>
            <a:ext cx="3881351" cy="427755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8A5CA601-7EBB-43B5-86D1-EFA32EAAF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59" y="5075939"/>
            <a:ext cx="4260306" cy="15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D14CFF5F-F213-416D-8C44-4C7A3FD02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CADB605-C209-482D-BBAB-E3C6077AB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0547B01-EE9F-4E06-9188-74E47DF75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65" y="647312"/>
            <a:ext cx="5068007" cy="556337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0A8534A5-F922-4FA1-B1A8-3E86C9D95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" y="848139"/>
            <a:ext cx="4715295" cy="49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1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D14CFF5F-F213-416D-8C44-4C7A3FD02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DCADB605-C209-482D-BBAB-E3C6077AB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D6725AC0-5E1D-4FE8-A92C-D520F5B7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31" y="297278"/>
            <a:ext cx="5077534" cy="464884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536750C-5506-4B95-9633-0468121DE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35" y="297278"/>
            <a:ext cx="4341611" cy="506251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B734CA90-DF8F-4C71-B5D9-174494A07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5" y="5429702"/>
            <a:ext cx="4382622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9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he-IL" dirty="0"/>
              <a:t>דוד גרסיה כתבה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"אני מיוחד אבל חכם"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9BBC30C5-11B9-43EF-A533-1AD17A218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F6BCDEFE-668F-4E56-AFB2-F4A159477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72183" y="325550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10</a:t>
            </a:r>
            <a:endParaRPr lang="en-US" sz="2000" dirty="0"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9F468723-F483-482D-A9CF-8173C3B6F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C44E33C-55E4-4BFE-A028-D588ABA4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84E4285-3E6F-4E8C-861A-64FAB270B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76" y="1403516"/>
            <a:ext cx="4840524" cy="499311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E412186E-FF68-406C-904B-2BD692F7B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5" y="1111652"/>
            <a:ext cx="4721490" cy="51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345382DE-B6F7-4ECE-AD3B-88BB6E8DD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71648FDE-B689-4B03-9405-7BEDA396C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580DDBB9-DF1E-4BC6-8F64-666CAB3C8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12" y="474845"/>
            <a:ext cx="5325218" cy="543000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6ADB8327-5946-4B3C-971B-526BAD4C7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" y="3394351"/>
            <a:ext cx="4922431" cy="13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72183" y="325550"/>
            <a:ext cx="7835704" cy="388385"/>
          </a:xfrm>
        </p:spPr>
        <p:txBody>
          <a:bodyPr>
            <a:normAutofit/>
          </a:bodyPr>
          <a:lstStyle/>
          <a:p>
            <a:r>
              <a:rPr lang="he-IL" sz="2000" dirty="0">
                <a:cs typeface="+mn-cs"/>
              </a:rPr>
              <a:t>אשדוד נט</a:t>
            </a:r>
            <a:endParaRPr lang="en-US" sz="2000" dirty="0"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9F468723-F483-482D-A9CF-8173C3B6F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0"/>
            <a:ext cx="1696278" cy="169627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C44E33C-55E4-4BFE-A028-D588ABA4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16"/>
            <a:ext cx="1701830" cy="11503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360708DB-2306-4B86-A0C8-522C78F50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97" y="848139"/>
            <a:ext cx="5087060" cy="560148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3151C346-7FB7-4525-9BD6-77FA7D42A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4" y="1081172"/>
            <a:ext cx="5144218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96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10431</TotalTime>
  <Words>39</Words>
  <Application>Microsoft Office PowerPoint</Application>
  <PresentationFormat>מסך רחב</PresentationFormat>
  <Paragraphs>16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מוזיקה ילדים והקסם שביניהם סיקור קונצרט סיום בתי ספר יסודיים</vt:lpstr>
      <vt:lpstr>אשדוד נט</vt:lpstr>
      <vt:lpstr>מצגת של PowerPoint</vt:lpstr>
      <vt:lpstr>מצגת של PowerPoint</vt:lpstr>
      <vt:lpstr> דוד גרסיה כתבה "אני מיוחד אבל חכם"</vt:lpstr>
      <vt:lpstr>אשדוד 10</vt:lpstr>
      <vt:lpstr>מצגת של PowerPoint</vt:lpstr>
      <vt:lpstr>אשדוד נט</vt:lpstr>
      <vt:lpstr>מצגת של PowerPoint</vt:lpstr>
      <vt:lpstr>מצגת של PowerPoint</vt:lpstr>
      <vt:lpstr>כאן דרום אשדוד</vt:lpstr>
      <vt:lpstr>מצגת של PowerPoint</vt:lpstr>
      <vt:lpstr>מצגת של PowerPoint</vt:lpstr>
      <vt:lpstr>אשדוד אונליין</vt:lpstr>
      <vt:lpstr>מצגת של PowerPoint</vt:lpstr>
      <vt:lpstr>מצגת של PowerPoint</vt:lpstr>
      <vt:lpstr>אשדוד נט</vt:lpstr>
      <vt:lpstr>מצגת של PowerPoint</vt:lpstr>
      <vt:lpstr>כאן דרום אשדוד</vt:lpstr>
      <vt:lpstr>מצגת של PowerPoint</vt:lpstr>
      <vt:lpstr>מצגת של PowerPoint</vt:lpstr>
      <vt:lpstr>מצגת של PowerPoint</vt:lpstr>
      <vt:lpstr>מצגת של PowerPoint</vt:lpstr>
      <vt:lpstr>השבוע באשדוד</vt:lpstr>
      <vt:lpstr>אשדוד 10</vt:lpstr>
      <vt:lpstr>מצגת של PowerPoint</vt:lpstr>
      <vt:lpstr>אשדוד אונליין</vt:lpstr>
      <vt:lpstr>מצגת של PowerPoint</vt:lpstr>
      <vt:lpstr>אשדוד נט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אשדוד אונליין- 4.7.16- המשכן מציג את עונת המנויים החדשה</dc:title>
  <dc:creator>chen boker</dc:creator>
  <cp:lastModifiedBy>User</cp:lastModifiedBy>
  <cp:revision>248</cp:revision>
  <dcterms:created xsi:type="dcterms:W3CDTF">2016-07-19T09:29:46Z</dcterms:created>
  <dcterms:modified xsi:type="dcterms:W3CDTF">2018-06-13T12:23:05Z</dcterms:modified>
</cp:coreProperties>
</file>